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5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%20&#1042;&#1103;&#1095;&#1077;&#1089;&#1083;&#1072;&#1074;&#1086;&#1074;&#1085;&#1072;\Desktop\&#1063;&#1077;&#1083;&#1086;&#1074;&#1077;&#1082;%20&#1086;&#1090;&#1088;&#1072;&#1078;&#1072;&#1077;&#1090;&#1089;&#1103;%20&#1074;%20&#1089;&#1074;&#1086;&#1080;&#1093;%20&#1087;&#1086;&#1089;&#1090;&#1091;&#1087;&#1082;&#1072;&#1093;\Krasivaya_melodiya_-_bez_slov_(xMuzic.me)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Поступок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- это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действие, которое совершает человек с определенной целью, намерениями 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последствиям.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6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Человек отражается в своих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поступках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r-scale-21.dcs.redcdn.pl/scale/o2/tvn/web-content/m/p113/i/204da255aea2cd4a75ace6018fad6b4d/286dc326-596f-4c25-9541-54c8ae15866f.jpg?type=1&amp;srcmode=3&amp;srcx=1%2F2&amp;srcy=0%2F1&amp;srcw=1920&amp;srch=1200&amp;dstw=1920&amp;dsth=1200&amp;quality=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03276"/>
            <a:ext cx="5515977" cy="3447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53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Солнце и Ветер</a:t>
            </a:r>
            <a:endParaRPr lang="ru-RU" b="1" dirty="0"/>
          </a:p>
        </p:txBody>
      </p:sp>
      <p:pic>
        <p:nvPicPr>
          <p:cNvPr id="2050" name="Picture 2" descr="https://primeresi.com/wp-content/uploads/2017/08/The_North_Wind_and_the_Sun_-_Wind_-_Project_Gutenberg_etext_199941-e1369817959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1763308"/>
            <a:ext cx="3778354" cy="4171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5"/>
            <a:ext cx="38100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0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84784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Человеколюбие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064896" cy="5184576"/>
          </a:xfrm>
        </p:spPr>
        <p:txBody>
          <a:bodyPr>
            <a:normAutofit lnSpcReduction="10000"/>
          </a:bodyPr>
          <a:lstStyle/>
          <a:p>
            <a:pPr marL="525780" indent="-457200" algn="just">
              <a:buFontTx/>
              <a:buChar char="-"/>
            </a:pPr>
            <a:r>
              <a:rPr lang="ru-RU" sz="2800" dirty="0" smtClean="0">
                <a:latin typeface="Times New Roman"/>
                <a:ea typeface="Calibri"/>
              </a:rPr>
              <a:t>это </a:t>
            </a:r>
            <a:r>
              <a:rPr lang="ru-RU" sz="2800" dirty="0">
                <a:latin typeface="Times New Roman"/>
                <a:ea typeface="Calibri"/>
              </a:rPr>
              <a:t>любовь к людям, всему </a:t>
            </a:r>
            <a:r>
              <a:rPr lang="ru-RU" sz="2800" dirty="0" smtClean="0">
                <a:latin typeface="Times New Roman"/>
                <a:ea typeface="Calibri"/>
              </a:rPr>
              <a:t>человечеству.</a:t>
            </a:r>
          </a:p>
          <a:p>
            <a:pPr marL="68580" indent="0" algn="just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Взаимоуважение </a:t>
            </a:r>
          </a:p>
          <a:p>
            <a:pPr marL="68580" indent="0" algn="just">
              <a:buNone/>
            </a:pPr>
            <a:r>
              <a:rPr lang="ru-RU" sz="2800" dirty="0" smtClean="0">
                <a:latin typeface="Times New Roman"/>
                <a:ea typeface="Calibri"/>
              </a:rPr>
              <a:t>- это </a:t>
            </a:r>
            <a:r>
              <a:rPr lang="ru-RU" sz="2800" dirty="0">
                <a:latin typeface="Times New Roman"/>
                <a:ea typeface="Calibri"/>
              </a:rPr>
              <a:t>уважение другого человека, его чести, </a:t>
            </a:r>
            <a:r>
              <a:rPr lang="ru-RU" sz="2800" dirty="0" smtClean="0">
                <a:latin typeface="Times New Roman"/>
                <a:ea typeface="Calibri"/>
              </a:rPr>
              <a:t>достоинства.</a:t>
            </a:r>
          </a:p>
          <a:p>
            <a:pPr marL="68580" indent="0" algn="just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Взаимопонимание</a:t>
            </a:r>
          </a:p>
          <a:p>
            <a:pPr marL="525780" indent="-457200" algn="just">
              <a:buFontTx/>
              <a:buChar char="-"/>
            </a:pPr>
            <a:r>
              <a:rPr lang="ru-RU" sz="2800" dirty="0" smtClean="0">
                <a:latin typeface="Times New Roman"/>
                <a:ea typeface="Calibri"/>
              </a:rPr>
              <a:t>это понимание</a:t>
            </a:r>
            <a:r>
              <a:rPr lang="ru-RU" sz="2800" dirty="0">
                <a:latin typeface="Times New Roman"/>
                <a:ea typeface="Calibri"/>
              </a:rPr>
              <a:t>, умение выслушать и помочь другому человеку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</a:p>
          <a:p>
            <a:pPr marL="68580" indent="0" algn="just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Бескорыстие </a:t>
            </a:r>
          </a:p>
          <a:p>
            <a:pPr marL="6858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совершение доброго поступка «без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корысти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то есть без выгоды для себя.   </a:t>
            </a:r>
          </a:p>
        </p:txBody>
      </p:sp>
    </p:spTree>
    <p:extLst>
      <p:ext uri="{BB962C8B-B14F-4D97-AF65-F5344CB8AC3E}">
        <p14:creationId xmlns="" xmlns:p14="http://schemas.microsoft.com/office/powerpoint/2010/main" val="35273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lipartbest.com/cliparts/4Tb/6Xb/4Tb6Xbj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643206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rasivaya_melodiya_-_bez_slov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5143512"/>
            <a:ext cx="304800" cy="3048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000240"/>
            <a:ext cx="921550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Желтый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цветочек вы дарите самому доброму в общении;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зеленый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самому уступчивому, покладистому;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u="sng" dirty="0" err="1" smtClean="0">
                <a:solidFill>
                  <a:srgbClr val="FF66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розовый</a:t>
            </a:r>
            <a:r>
              <a:rPr kumimoji="0" lang="ru-RU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самому скромному, с вашей точки зрения.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5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83720" y="332656"/>
            <a:ext cx="11384603" cy="633475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0669"/>
            <a:ext cx="8797096" cy="165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2050"/>
            <a:ext cx="8480574" cy="137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64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кина Л. П. Шаблон шко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</Template>
  <TotalTime>155</TotalTime>
  <Words>101</Words>
  <Application>Microsoft Office PowerPoint</Application>
  <PresentationFormat>Экран (4:3)</PresentationFormat>
  <Paragraphs>16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Фокина Л. П. Шаблон школьный</vt:lpstr>
      <vt:lpstr>Поступок</vt:lpstr>
      <vt:lpstr>Человек отражается в своих поступках</vt:lpstr>
      <vt:lpstr>Солнце и Ветер</vt:lpstr>
      <vt:lpstr>Человеколюбие  </vt:lpstr>
      <vt:lpstr>Букет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Поступок</dc:title>
  <dc:creator>Администратор</dc:creator>
  <cp:lastModifiedBy>Ольга Вячеславовна</cp:lastModifiedBy>
  <cp:revision>17</cp:revision>
  <dcterms:created xsi:type="dcterms:W3CDTF">2017-12-08T03:23:26Z</dcterms:created>
  <dcterms:modified xsi:type="dcterms:W3CDTF">2023-12-12T00:46:30Z</dcterms:modified>
</cp:coreProperties>
</file>