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86" r:id="rId4"/>
    <p:sldId id="287" r:id="rId5"/>
    <p:sldId id="288" r:id="rId6"/>
    <p:sldId id="261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ADBFF1"/>
    <a:srgbClr val="996633"/>
    <a:srgbClr val="3399FF"/>
    <a:srgbClr val="99CC00"/>
    <a:srgbClr val="CCFF99"/>
    <a:srgbClr val="FF0000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9DF50-3FA3-474A-ACE2-86E12D206A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B74C8-EDBB-4556-9A19-342E96A89B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2F480-3E5F-4D13-8509-A6A10DE4BA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95787-2816-467C-A4CA-D4210BCCD7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0BE2C-410F-434E-AEF3-B87F7C0A42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2DF31-D616-49D6-B3C9-DF550177C9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811B6-5411-424C-B8F9-7B061294AF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CF734-3FE5-49BF-AD92-9922ABF22A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07053-2F3D-4974-959B-57684479BE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8EF2E-8EFC-49D9-87C0-8B7E5CBFF2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AE78A-0F9E-4966-B0C8-C73311F521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7FF0D4D-4612-4963-96C9-003BDA3E8E3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652963"/>
            <a:ext cx="8229600" cy="1944687"/>
          </a:xfrm>
          <a:solidFill>
            <a:srgbClr val="00CCFF"/>
          </a:solidFill>
          <a:ln w="38100">
            <a:solidFill>
              <a:srgbClr val="0066FF"/>
            </a:solidFill>
          </a:ln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Задание №1</a:t>
            </a:r>
          </a:p>
          <a:p>
            <a:pPr algn="ctr">
              <a:lnSpc>
                <a:spcPct val="80000"/>
              </a:lnSpc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«Предстартовая подготовка»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dirty="0">
              <a:latin typeface="Comic Sans MS" pitchFamily="66" charset="0"/>
            </a:endParaRPr>
          </a:p>
        </p:txBody>
      </p:sp>
      <p:pic>
        <p:nvPicPr>
          <p:cNvPr id="5124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04813"/>
            <a:ext cx="5995988" cy="3978275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E3960FA-CC76-4B58-89FE-9A32059D4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6" y="296652"/>
            <a:ext cx="7992888" cy="6264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4643446"/>
            <a:ext cx="8229600" cy="1944687"/>
          </a:xfrm>
          <a:solidFill>
            <a:srgbClr val="00CCFF"/>
          </a:solidFill>
          <a:ln w="38100">
            <a:solidFill>
              <a:srgbClr val="0066FF"/>
            </a:solidFill>
          </a:ln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Задание №2</a:t>
            </a:r>
          </a:p>
          <a:p>
            <a:pPr algn="ctr">
              <a:lnSpc>
                <a:spcPct val="80000"/>
              </a:lnSpc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«</a:t>
            </a:r>
            <a:r>
              <a:rPr lang="ru-RU" b="1" dirty="0" err="1">
                <a:solidFill>
                  <a:srgbClr val="7030A0"/>
                </a:solidFill>
              </a:rPr>
              <a:t>Запоминайка</a:t>
            </a:r>
            <a:r>
              <a:rPr lang="ru-RU" b="1" dirty="0">
                <a:solidFill>
                  <a:srgbClr val="7030A0"/>
                </a:solidFill>
              </a:rPr>
              <a:t>»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dirty="0">
              <a:latin typeface="Comic Sans MS" pitchFamily="66" charset="0"/>
            </a:endParaRPr>
          </a:p>
        </p:txBody>
      </p:sp>
      <p:pic>
        <p:nvPicPr>
          <p:cNvPr id="5124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404813"/>
            <a:ext cx="5995988" cy="3978275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9878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652963"/>
            <a:ext cx="8229600" cy="1944687"/>
          </a:xfrm>
          <a:solidFill>
            <a:srgbClr val="00CCFF"/>
          </a:solidFill>
          <a:ln w="38100">
            <a:solidFill>
              <a:srgbClr val="0066FF"/>
            </a:solidFill>
          </a:ln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Задание №3</a:t>
            </a:r>
          </a:p>
          <a:p>
            <a:pPr algn="ctr">
              <a:lnSpc>
                <a:spcPct val="80000"/>
              </a:lnSpc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«Неопознанный объект»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dirty="0">
              <a:latin typeface="Comic Sans MS" pitchFamily="66" charset="0"/>
            </a:endParaRPr>
          </a:p>
        </p:txBody>
      </p:sp>
      <p:pic>
        <p:nvPicPr>
          <p:cNvPr id="5124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404813"/>
            <a:ext cx="5995988" cy="3978275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7011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652963"/>
            <a:ext cx="8229600" cy="1944687"/>
          </a:xfrm>
          <a:solidFill>
            <a:srgbClr val="00CCFF"/>
          </a:solidFill>
          <a:ln w="38100">
            <a:solidFill>
              <a:srgbClr val="0066FF"/>
            </a:solidFill>
          </a:ln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Задание №4</a:t>
            </a:r>
          </a:p>
          <a:p>
            <a:pPr algn="ctr">
              <a:lnSpc>
                <a:spcPct val="80000"/>
              </a:lnSpc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b="1" dirty="0">
                <a:solidFill>
                  <a:srgbClr val="7030A0"/>
                </a:solidFill>
              </a:rPr>
              <a:t>«Космическое послание»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dirty="0">
              <a:latin typeface="Comic Sans MS" pitchFamily="66" charset="0"/>
            </a:endParaRPr>
          </a:p>
        </p:txBody>
      </p:sp>
      <p:pic>
        <p:nvPicPr>
          <p:cNvPr id="5124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404813"/>
            <a:ext cx="5995988" cy="3978275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2711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283" y="2276872"/>
            <a:ext cx="6192688" cy="3744912"/>
          </a:xfrm>
          <a:solidFill>
            <a:srgbClr val="33CCFF"/>
          </a:solidFill>
          <a:ln w="38100">
            <a:solidFill>
              <a:srgbClr val="6666FF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	</a:t>
            </a:r>
            <a:r>
              <a:rPr lang="ru-RU" b="1" i="1" dirty="0">
                <a:solidFill>
                  <a:srgbClr val="7030A0"/>
                </a:solidFill>
              </a:rPr>
              <a:t>Желаю вам:</a:t>
            </a:r>
            <a:endParaRPr lang="ru-RU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rgbClr val="7030A0"/>
                </a:solidFill>
              </a:rPr>
              <a:t>Никогда не болеть</a:t>
            </a:r>
            <a:endParaRPr lang="ru-RU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rgbClr val="7030A0"/>
                </a:solidFill>
              </a:rPr>
              <a:t>Соблюдать режим дня</a:t>
            </a:r>
            <a:endParaRPr lang="ru-RU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rgbClr val="7030A0"/>
                </a:solidFill>
              </a:rPr>
              <a:t>Заниматься спортом</a:t>
            </a:r>
            <a:endParaRPr lang="ru-RU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rgbClr val="7030A0"/>
                </a:solidFill>
              </a:rPr>
              <a:t>Вести здоровый образ жизни!!!</a:t>
            </a:r>
            <a:endParaRPr lang="ru-RU" b="1" dirty="0">
              <a:solidFill>
                <a:srgbClr val="7030A0"/>
              </a:solidFill>
            </a:endParaRPr>
          </a:p>
          <a:p>
            <a:pPr>
              <a:buFontTx/>
              <a:buNone/>
            </a:pPr>
            <a:endParaRPr lang="ru-RU" sz="2800" dirty="0">
              <a:latin typeface="Comic Sans MS" pitchFamily="66" charset="0"/>
            </a:endParaRPr>
          </a:p>
        </p:txBody>
      </p:sp>
      <p:pic>
        <p:nvPicPr>
          <p:cNvPr id="11272" name="Picture 8" descr="Русский космонав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3374" y="257764"/>
            <a:ext cx="3394075" cy="4679950"/>
          </a:xfrm>
          <a:prstGeom prst="rect">
            <a:avLst/>
          </a:prstGeom>
          <a:noFill/>
        </p:spPr>
      </p:pic>
      <p:pic>
        <p:nvPicPr>
          <p:cNvPr id="11273" name="Picture 9" descr="Ракета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943" y="2313"/>
            <a:ext cx="2879873" cy="2595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229600" cy="3811860"/>
          </a:xfrm>
        </p:spPr>
        <p:txBody>
          <a:bodyPr/>
          <a:lstStyle/>
          <a:p>
            <a:pPr algn="l"/>
            <a:r>
              <a:rPr lang="ru-RU" sz="3200" b="1" dirty="0">
                <a:solidFill>
                  <a:srgbClr val="0070C0"/>
                </a:solidFill>
              </a:rPr>
              <a:t>Домашнее задание: </a:t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3200" b="1" dirty="0">
                <a:solidFill>
                  <a:srgbClr val="0070C0"/>
                </a:solidFill>
              </a:rPr>
              <a:t/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1.</a:t>
            </a:r>
            <a:r>
              <a:rPr lang="ru-RU" sz="3200" dirty="0">
                <a:solidFill>
                  <a:srgbClr val="0070C0"/>
                </a:solidFill>
              </a:rPr>
              <a:t>О</a:t>
            </a:r>
            <a:r>
              <a:rPr lang="ru-RU" sz="3200" dirty="0" smtClean="0">
                <a:solidFill>
                  <a:srgbClr val="0070C0"/>
                </a:solidFill>
              </a:rPr>
              <a:t>бсудить </a:t>
            </a:r>
            <a:r>
              <a:rPr lang="ru-RU" sz="3200" dirty="0">
                <a:solidFill>
                  <a:srgbClr val="0070C0"/>
                </a:solidFill>
              </a:rPr>
              <a:t>с родителями правила здорового образа жизни; </a:t>
            </a:r>
            <a:br>
              <a:rPr lang="ru-RU" sz="3200" dirty="0">
                <a:solidFill>
                  <a:srgbClr val="0070C0"/>
                </a:solidFill>
              </a:rPr>
            </a:br>
            <a:r>
              <a:rPr lang="ru-RU" sz="3200">
                <a:solidFill>
                  <a:srgbClr val="0070C0"/>
                </a:solidFill>
              </a:rPr>
              <a:t/>
            </a:r>
            <a:br>
              <a:rPr lang="ru-RU" sz="3200">
                <a:solidFill>
                  <a:srgbClr val="0070C0"/>
                </a:solidFill>
              </a:rPr>
            </a:br>
            <a:r>
              <a:rPr lang="ru-RU" sz="3200" smtClean="0">
                <a:solidFill>
                  <a:srgbClr val="0070C0"/>
                </a:solidFill>
              </a:rPr>
              <a:t>2.Сочинить </a:t>
            </a:r>
            <a:r>
              <a:rPr lang="ru-RU" sz="3200" dirty="0">
                <a:solidFill>
                  <a:srgbClr val="0070C0"/>
                </a:solidFill>
              </a:rPr>
              <a:t>сказку «Путешествие на планету вредных привычек»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30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Домашнее задание:   1.Обсудить с родителями правила здорового образа жизни;   2.Сочинить сказку «Путешествие на планету вредных привычек» 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Ольга Вячеславовна</cp:lastModifiedBy>
  <cp:revision>34</cp:revision>
  <dcterms:created xsi:type="dcterms:W3CDTF">2011-03-10T14:10:58Z</dcterms:created>
  <dcterms:modified xsi:type="dcterms:W3CDTF">2024-02-01T23:28:52Z</dcterms:modified>
</cp:coreProperties>
</file>