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2202A-848F-43D9-9C2E-2ADF5E78F68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4481-85B6-4804-A583-E77C73D3A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4481-85B6-4804-A583-E77C73D3A9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6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Pictures\23b9e5f28cbb515fa350803921783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Pictures\iDCKXHL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Pictures\iL257FM1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Pictures\iDQMFSD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86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Pictures\iALP0TM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0"/>
            <a:ext cx="102606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Pictures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Pictures\590821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Pictures\iDQMFSD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86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IMG_20170512_09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3600400" cy="6286719"/>
          </a:xfrm>
          <a:prstGeom prst="rect">
            <a:avLst/>
          </a:prstGeom>
          <a:noFill/>
        </p:spPr>
      </p:pic>
      <p:pic>
        <p:nvPicPr>
          <p:cNvPr id="1028" name="Picture 4" descr="C:\Users\Ирина\Desktop\фотос\2015-09-01_12.13.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369220" cy="4211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Pictures\news1466048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Pictures\7840c5ea66e39fe46d6be2b4987e5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92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Picture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001641" cy="5847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Pictures\iDQMFSD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786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Pictures\i0J7UPT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1</Words>
  <Application>Microsoft Office PowerPoint</Application>
  <PresentationFormat>Экран (4:3)</PresentationFormat>
  <Paragraphs>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4</cp:revision>
  <dcterms:created xsi:type="dcterms:W3CDTF">2017-05-11T21:49:21Z</dcterms:created>
  <dcterms:modified xsi:type="dcterms:W3CDTF">2018-11-27T03:17:01Z</dcterms:modified>
</cp:coreProperties>
</file>