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0"/>
            <a:ext cx="7815274" cy="6858000"/>
          </a:xfrm>
        </p:spPr>
        <p:txBody>
          <a:bodyPr>
            <a:noAutofit/>
          </a:bodyPr>
          <a:lstStyle/>
          <a:p>
            <a:r>
              <a:rPr lang="ru-RU" sz="6600" dirty="0" smtClean="0"/>
              <a:t>1) 40 а</a:t>
            </a:r>
          </a:p>
          <a:p>
            <a:endParaRPr lang="ru-RU" sz="2800" dirty="0" smtClean="0"/>
          </a:p>
          <a:p>
            <a:r>
              <a:rPr lang="ru-RU" sz="6600" dirty="0" smtClean="0"/>
              <a:t>2) 100 </a:t>
            </a:r>
            <a:r>
              <a:rPr lang="ru-RU" sz="6600" dirty="0" err="1" smtClean="0"/>
              <a:t>лб</a:t>
            </a:r>
            <a:endParaRPr lang="ru-RU" sz="6600" dirty="0" smtClean="0"/>
          </a:p>
          <a:p>
            <a:endParaRPr lang="ru-RU" sz="3200" dirty="0" smtClean="0"/>
          </a:p>
          <a:p>
            <a:r>
              <a:rPr lang="ru-RU" sz="6600" dirty="0" smtClean="0"/>
              <a:t>3) 7 я</a:t>
            </a:r>
            <a:endParaRPr lang="ru-RU" sz="6600" dirty="0" smtClean="0"/>
          </a:p>
          <a:p>
            <a:endParaRPr lang="ru-RU" sz="2800" dirty="0" smtClean="0"/>
          </a:p>
          <a:p>
            <a:r>
              <a:rPr lang="ru-RU" sz="6600" dirty="0" smtClean="0"/>
              <a:t>4) По 2 л</a:t>
            </a:r>
            <a:endParaRPr lang="ru-RU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17</Words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Вячеславовна</dc:creator>
  <cp:lastModifiedBy>Ольга Вячеславовна</cp:lastModifiedBy>
  <cp:revision>1</cp:revision>
  <dcterms:created xsi:type="dcterms:W3CDTF">2023-10-03T02:41:13Z</dcterms:created>
  <dcterms:modified xsi:type="dcterms:W3CDTF">2023-10-03T02:43:34Z</dcterms:modified>
</cp:coreProperties>
</file>